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9" r:id="rId3"/>
  </p:sldIdLst>
  <p:sldSz cx="6858000" cy="9906000" type="A4"/>
  <p:notesSz cx="6797675" cy="9928225"/>
  <p:defaultTextStyle>
    <a:defPPr>
      <a:defRPr lang="ko-KR"/>
    </a:defPPr>
    <a:lvl1pPr marL="0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1pPr>
    <a:lvl2pPr marL="47889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2pPr>
    <a:lvl3pPr marL="95779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3pPr>
    <a:lvl4pPr marL="1436686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4pPr>
    <a:lvl5pPr marL="191558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5pPr>
    <a:lvl6pPr marL="2394478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6pPr>
    <a:lvl7pPr marL="287337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7pPr>
    <a:lvl8pPr marL="3352271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8pPr>
    <a:lvl9pPr marL="383116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C8"/>
    <a:srgbClr val="F6F5EE"/>
    <a:srgbClr val="745E00"/>
    <a:srgbClr val="D2AA00"/>
    <a:srgbClr val="C8A200"/>
    <a:srgbClr val="A28300"/>
    <a:srgbClr val="F8A2A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0" autoAdjust="0"/>
    <p:restoredTop sz="94660"/>
  </p:normalViewPr>
  <p:slideViewPr>
    <p:cSldViewPr>
      <p:cViewPr varScale="1">
        <p:scale>
          <a:sx n="73" d="100"/>
          <a:sy n="73" d="100"/>
        </p:scale>
        <p:origin x="3360" y="72"/>
      </p:cViewPr>
      <p:guideLst>
        <p:guide orient="horz" pos="312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1" y="3077282"/>
            <a:ext cx="5829301" cy="21233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1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2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1" y="396702"/>
            <a:ext cx="1543050" cy="845220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1" y="396702"/>
            <a:ext cx="4514849" cy="845220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4" y="6365527"/>
            <a:ext cx="5829301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4" y="4198588"/>
            <a:ext cx="5829301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39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3pPr>
            <a:lvl4pPr marL="19811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475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4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1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584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2952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1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2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5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5"/>
            <a:ext cx="3031332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8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90" y="394406"/>
            <a:ext cx="3833812" cy="8454498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21"/>
            <a:ext cx="4114800" cy="5943600"/>
          </a:xfrm>
        </p:spPr>
        <p:txBody>
          <a:bodyPr/>
          <a:lstStyle>
            <a:lvl1pPr marL="0" indent="0">
              <a:buNone/>
              <a:defRPr sz="4622"/>
            </a:lvl1pPr>
            <a:lvl2pPr marL="660370" indent="0">
              <a:buNone/>
              <a:defRPr sz="4044"/>
            </a:lvl2pPr>
            <a:lvl3pPr marL="1320739" indent="0">
              <a:buNone/>
              <a:defRPr sz="3467"/>
            </a:lvl3pPr>
            <a:lvl4pPr marL="1981107" indent="0">
              <a:buNone/>
              <a:defRPr sz="2889"/>
            </a:lvl4pPr>
            <a:lvl5pPr marL="2641475" indent="0">
              <a:buNone/>
              <a:defRPr sz="2889"/>
            </a:lvl5pPr>
            <a:lvl6pPr marL="3301846" indent="0">
              <a:buNone/>
              <a:defRPr sz="2889"/>
            </a:lvl6pPr>
            <a:lvl7pPr marL="3962216" indent="0">
              <a:buNone/>
              <a:defRPr sz="2889"/>
            </a:lvl7pPr>
            <a:lvl8pPr marL="4622584" indent="0">
              <a:buNone/>
              <a:defRPr sz="2889"/>
            </a:lvl8pPr>
            <a:lvl9pPr marL="5282952" indent="0">
              <a:buNone/>
              <a:defRPr sz="2889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1" y="2311405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1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20739" rtl="0" eaLnBrk="1" latinLnBrk="1" hangingPunct="1"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5278" indent="-495278" algn="l" defTabSz="1320739" rtl="0" eaLnBrk="1" latinLnBrk="1" hangingPunct="1">
        <a:spcBef>
          <a:spcPct val="20000"/>
        </a:spcBef>
        <a:buFont typeface="Arial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00" indent="-412730" algn="l" defTabSz="1320739" rtl="0" eaLnBrk="1" latinLnBrk="1" hangingPunct="1">
        <a:spcBef>
          <a:spcPct val="20000"/>
        </a:spcBef>
        <a:buFont typeface="Arial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23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293" indent="-330184" algn="l" defTabSz="1320739" rtl="0" eaLnBrk="1" latinLnBrk="1" hangingPunct="1">
        <a:spcBef>
          <a:spcPct val="20000"/>
        </a:spcBef>
        <a:buFont typeface="Arial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61" indent="-330184" algn="l" defTabSz="1320739" rtl="0" eaLnBrk="1" latinLnBrk="1" hangingPunct="1">
        <a:spcBef>
          <a:spcPct val="20000"/>
        </a:spcBef>
        <a:buFont typeface="Arial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2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39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770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36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39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07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475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4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1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584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2952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0" y="608766"/>
            <a:ext cx="66100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[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필독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]</a:t>
            </a: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*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자료 작성시 안내사항</a:t>
            </a:r>
            <a:endParaRPr lang="en-US" altLang="ko-KR" sz="3700" dirty="0">
              <a:solidFill>
                <a:schemeClr val="bg2">
                  <a:lumMod val="1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한컴바탕" panose="02030600000101010101" pitchFamily="18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124783" y="2831957"/>
            <a:ext cx="6628739" cy="3553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잘못 업로드 주신 내용으로 발생하는 문제에 대해서 책임지지 않습니다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성함기재 및 내용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오타 등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5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최종 확인 후 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업로드 부탁드립니다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5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번 슬라이드 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: </a:t>
            </a:r>
            <a:r>
              <a:rPr lang="en-US" altLang="ko-KR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u="sng" dirty="0" err="1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주례없는</a:t>
            </a:r>
            <a:r>
              <a:rPr lang="ko-KR" altLang="en-US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예식용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성혼선언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-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사회자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아버지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샘플내용은 희망하는 내용으로 수정 가능하십니다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전달 주시는 자료 그대로 수정 없이 출력 진행합니다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*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폰트 크기도 조절 </a:t>
            </a:r>
            <a:r>
              <a:rPr lang="ko-KR" altLang="en-US" sz="1600" b="1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희망시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수정해서 업로드 주시면 되십니다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22827" y="2033577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5A3CCC-3A6B-4AF6-37D8-E28BD2386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715" y="7928385"/>
            <a:ext cx="2614600" cy="184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8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1669691" y="638252"/>
            <a:ext cx="330501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3700" b="1" dirty="0">
                <a:solidFill>
                  <a:schemeClr val="bg2">
                    <a:lumMod val="1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한컴바탕" panose="02030600000101010101" pitchFamily="18" charset="2"/>
              </a:rPr>
              <a:t>성혼선언문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908720" y="1964590"/>
            <a:ext cx="4826962" cy="52881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신랑 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000</a:t>
            </a: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 군과 신부 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000</a:t>
            </a: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 양은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사랑하는 가족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, </a:t>
            </a: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친구들과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여러 하객들이 모인 이 자리에서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일생 동안 고락을 함께 할 부부가 되기를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굳게 서약하였습니다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2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이에 이 혼인의 증인 중 한 사람으로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이 두 사람이 부부가 된 것을</a:t>
            </a:r>
            <a:endParaRPr lang="en-US" altLang="ko-KR" sz="2000" dirty="0">
              <a:latin typeface="나눔명조" panose="02020603020101020101" pitchFamily="18" charset="-127"/>
              <a:ea typeface="나눔명조 ExtraBold" panose="0202060302010102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엄숙히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 </a:t>
            </a:r>
            <a:r>
              <a:rPr lang="ko-KR" altLang="en-US" sz="2000" dirty="0">
                <a:latin typeface="나눔명조" panose="02020603020101020101" pitchFamily="18" charset="-127"/>
                <a:ea typeface="나눔명조 ExtraBold" panose="02020603020101020101"/>
              </a:rPr>
              <a:t>선언합니다</a:t>
            </a:r>
            <a:r>
              <a:rPr lang="en-US" altLang="ko-KR" sz="2000" dirty="0">
                <a:latin typeface="나눔명조" panose="02020603020101020101" pitchFamily="18" charset="-127"/>
                <a:ea typeface="나눔명조 ExtraBold" panose="02020603020101020101"/>
              </a:rPr>
              <a:t>.</a:t>
            </a:r>
            <a:endParaRPr lang="ko-KR" altLang="en-US" sz="2000" dirty="0">
              <a:latin typeface="나눔명조" panose="02020603020101020101" pitchFamily="18" charset="-127"/>
              <a:ea typeface="나눔명조 ExtraBold" panose="02020603020101020101"/>
            </a:endParaRP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405877" y="1525288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09356F-B2BA-6F38-4ACF-67D2AE61DF03}"/>
              </a:ext>
            </a:extLst>
          </p:cNvPr>
          <p:cNvSpPr txBox="1"/>
          <p:nvPr/>
        </p:nvSpPr>
        <p:spPr>
          <a:xfrm>
            <a:off x="759755" y="7696499"/>
            <a:ext cx="5338482" cy="956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0000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년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00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월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00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일</a:t>
            </a:r>
            <a:endParaRPr lang="en-US" altLang="ko-KR" sz="2000" b="1" dirty="0">
              <a:solidFill>
                <a:schemeClr val="tx1">
                  <a:lumMod val="75000"/>
                  <a:lumOff val="25000"/>
                </a:schemeClr>
              </a:solidFill>
              <a:latin typeface="나눔명조 ExtraBold" panose="02020603020101020101" pitchFamily="18" charset="-127"/>
              <a:ea typeface="나눔명조 Extra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사회자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(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또는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OO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의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아버지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)________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나눔명조 ExtraBold" panose="02020603020101020101" pitchFamily="18" charset="-127"/>
              <a:ea typeface="나눔명조 ExtraBold" panose="02020603020101020101" pitchFamily="18" charset="-127"/>
            </a:endParaRPr>
          </a:p>
        </p:txBody>
      </p:sp>
      <p:pic>
        <p:nvPicPr>
          <p:cNvPr id="5" name="그림 4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5A3CCC-3A6B-4AF6-37D8-E28BD2386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924" y="8380712"/>
            <a:ext cx="2182552" cy="154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86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126</Words>
  <Application>Microsoft Office PowerPoint</Application>
  <PresentationFormat>A4 용지(210x297mm)</PresentationFormat>
  <Paragraphs>21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HY견고딕</vt:lpstr>
      <vt:lpstr>나눔고딕 ExtraBold</vt:lpstr>
      <vt:lpstr>나눔명조</vt:lpstr>
      <vt:lpstr>나눔명조 ExtraBold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H6528-BR2</dc:creator>
  <cp:lastModifiedBy>규효 조</cp:lastModifiedBy>
  <cp:revision>73</cp:revision>
  <cp:lastPrinted>2021-01-15T07:43:43Z</cp:lastPrinted>
  <dcterms:created xsi:type="dcterms:W3CDTF">2019-05-11T02:44:23Z</dcterms:created>
  <dcterms:modified xsi:type="dcterms:W3CDTF">2025-11-13T04:34:40Z</dcterms:modified>
</cp:coreProperties>
</file>